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608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039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39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26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184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715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976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334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466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26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0101-C1AB-49C8-9B98-BE54BF25BF76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1B104-CB00-46BA-A2FC-EBE12CC5A4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506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04246" y="1140469"/>
            <a:ext cx="8263944" cy="3475396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Preventivni ukrepi za zmanjšanje možnosti okužb z virusi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369157" y="4744016"/>
            <a:ext cx="933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Nekaj navodil za pravilno ravnanje</a:t>
            </a:r>
          </a:p>
        </p:txBody>
      </p:sp>
    </p:spTree>
    <p:extLst>
      <p:ext uri="{BB962C8B-B14F-4D97-AF65-F5344CB8AC3E}">
        <p14:creationId xmlns:p14="http://schemas.microsoft.com/office/powerpoint/2010/main" val="362242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zaščititi pred širjenjem virusov?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832" y="1668055"/>
            <a:ext cx="2848067" cy="28681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411" y="1690688"/>
            <a:ext cx="2828011" cy="2868127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222122" y="4558815"/>
            <a:ext cx="373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kašljaš ali smrkaš, uporabi svež robček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048875" y="4558815"/>
            <a:ext cx="373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uporabi robček odvrzi med odpadke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8243492" y="4558815"/>
            <a:ext cx="3232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Redno in temeljito si umivaj roke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935" y="1593410"/>
            <a:ext cx="2624868" cy="28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zaščititi pred širjenjem virusov?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86381" y="4558815"/>
            <a:ext cx="36971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imaš simptome virusnega obolenja, </a:t>
            </a:r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odmakni od ostalih ljudi vsaj 1 m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7915590" y="4558815"/>
            <a:ext cx="4107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imaš simptome virusnega obolenja, </a:t>
            </a:r>
            <a:r>
              <a:rPr lang="sl-SI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takoj pokliči zdravnika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4805" y="1794735"/>
            <a:ext cx="2480650" cy="253497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06" y="1817368"/>
            <a:ext cx="2489702" cy="248970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509" y="1817368"/>
            <a:ext cx="2514782" cy="2581230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4134102" y="4558815"/>
            <a:ext cx="3546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imaš simptome virusnega obolenja, </a:t>
            </a:r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ostani doma</a:t>
            </a:r>
          </a:p>
        </p:txBody>
      </p:sp>
    </p:spTree>
    <p:extLst>
      <p:ext uri="{BB962C8B-B14F-4D97-AF65-F5344CB8AC3E}">
        <p14:creationId xmlns:p14="http://schemas.microsoft.com/office/powerpoint/2010/main" val="31800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zaščititi pred širjenjem virusov?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80" y="2082297"/>
            <a:ext cx="2489704" cy="23837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722" y="2082297"/>
            <a:ext cx="2300412" cy="238375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70780" y="4558815"/>
            <a:ext cx="2496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Izogibaj se objemanju in poljubljanju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399265" y="4558814"/>
            <a:ext cx="4097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Izogibaj se drgnjenju po obrazu (nosu, očeh) z rokami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270" y="2082297"/>
            <a:ext cx="2109457" cy="2236025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7790195" y="4558814"/>
            <a:ext cx="4097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Izogibaj se prostorom, kjer se zadržuje </a:t>
            </a:r>
            <a:br>
              <a:rPr lang="sl-SI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ljudi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8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0515600" cy="1089528"/>
          </a:xfrm>
        </p:spPr>
        <p:txBody>
          <a:bodyPr/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Redno umivaj roke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7320" y="2091351"/>
            <a:ext cx="8836181" cy="41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0515600" cy="1089528"/>
          </a:xfrm>
        </p:spPr>
        <p:txBody>
          <a:bodyPr/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Redno umivaj roke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852" y="1439500"/>
            <a:ext cx="8549045" cy="53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Pravilno umivanje rok – </a:t>
            </a:r>
            <a:r>
              <a:rPr lang="sl-SI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celoten postopek 40 do 60 sekund</a:t>
            </a:r>
          </a:p>
        </p:txBody>
      </p:sp>
      <p:pic>
        <p:nvPicPr>
          <p:cNvPr id="5" name="Slika 4" descr="Rezultat iskanja slik za kašljanje umiv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917" y="1972635"/>
            <a:ext cx="10915466" cy="4075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8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Pravilno umivanje rok – </a:t>
            </a:r>
            <a:r>
              <a:rPr lang="sl-SI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celoten postopek 40 do 60 sekund</a:t>
            </a:r>
          </a:p>
        </p:txBody>
      </p:sp>
      <p:pic>
        <p:nvPicPr>
          <p:cNvPr id="6" name="Slika 5" descr="Rezultat iskanja slik za kašljanje umiv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994" y="2246761"/>
            <a:ext cx="11190083" cy="419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5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Pravilno umivanje rok – </a:t>
            </a:r>
            <a:r>
              <a:rPr lang="sl-SI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celoten postopek 40 do 60 sekund</a:t>
            </a:r>
          </a:p>
        </p:txBody>
      </p:sp>
      <p:pic>
        <p:nvPicPr>
          <p:cNvPr id="6" name="Slika 5" descr="Rezultat iskanja slik za kašljanje umiv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917" y="1835542"/>
            <a:ext cx="10976572" cy="4393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1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ravnamo ob kašljanju in kihanju?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Rezultat iskanja slik za preventivni ukrepi kašlj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8389" y="2162759"/>
            <a:ext cx="2706985" cy="392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Rezultat iskanja slik za preventivni ukrepi kašljanje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7389" y="2162759"/>
            <a:ext cx="2851843" cy="392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preventivni ukrepi kašljanje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4499" y="2162759"/>
            <a:ext cx="2795634" cy="392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ravnamo ob kašljanju in kihanju?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 descr="Rezultat iskanja slik za preventivni ukrepi kašlj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199" y="1690687"/>
            <a:ext cx="10249187" cy="4791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7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01160"/>
            <a:ext cx="11184802" cy="1089528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ravnamo ob kašljanju in kihanju?</a:t>
            </a:r>
            <a:endParaRPr lang="sl-SI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Rezultat iskanja slik za preventivni ukrepi kašljanje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199" y="1690687"/>
            <a:ext cx="10182007" cy="5072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5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169</Words>
  <Application>Microsoft Office PowerPoint</Application>
  <PresentationFormat>Širokozaslonsko</PresentationFormat>
  <Paragraphs>22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Preventivni ukrepi za zmanjšanje možnosti okužb z virusi</vt:lpstr>
      <vt:lpstr>Redno umivaj roke</vt:lpstr>
      <vt:lpstr>Redno umivaj roke</vt:lpstr>
      <vt:lpstr>Pravilno umivanje rok – celoten postopek 40 do 60 sekund</vt:lpstr>
      <vt:lpstr>Pravilno umivanje rok – celoten postopek 40 do 60 sekund</vt:lpstr>
      <vt:lpstr>Pravilno umivanje rok – celoten postopek 40 do 60 sekund</vt:lpstr>
      <vt:lpstr>Kako ravnamo ob kašljanju in kihanju?</vt:lpstr>
      <vt:lpstr>Kako ravnamo ob kašljanju in kihanju?</vt:lpstr>
      <vt:lpstr>Kako ravnamo ob kašljanju in kihanju?</vt:lpstr>
      <vt:lpstr>Kako se zaščititi pred širjenjem virusov?</vt:lpstr>
      <vt:lpstr>Kako se zaščititi pred širjenjem virusov?</vt:lpstr>
      <vt:lpstr>Kako se zaščititi pred širjenjem virusov?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Preventivni ukrepi za zmanjšanje možnosti okužb z virusi</dc:title>
  <dc:creator>Anusa</dc:creator>
  <cp:lastModifiedBy>Sara Zalesnik</cp:lastModifiedBy>
  <cp:revision>14</cp:revision>
  <dcterms:created xsi:type="dcterms:W3CDTF">2020-02-25T08:12:43Z</dcterms:created>
  <dcterms:modified xsi:type="dcterms:W3CDTF">2020-02-26T09:46:44Z</dcterms:modified>
</cp:coreProperties>
</file>